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1" r:id="rId3"/>
    <p:sldId id="317" r:id="rId4"/>
    <p:sldId id="288" r:id="rId5"/>
    <p:sldId id="307" r:id="rId6"/>
    <p:sldId id="301" r:id="rId7"/>
    <p:sldId id="292" r:id="rId8"/>
    <p:sldId id="293" r:id="rId9"/>
    <p:sldId id="302" r:id="rId10"/>
    <p:sldId id="294" r:id="rId11"/>
    <p:sldId id="299" r:id="rId12"/>
    <p:sldId id="321" r:id="rId13"/>
    <p:sldId id="323" r:id="rId14"/>
    <p:sldId id="324" r:id="rId15"/>
    <p:sldId id="32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E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8B51F-C109-49D3-A4D6-17602E7C072A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821F3-4681-49CD-9EBE-883499B61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44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821F3-4681-49CD-9EBE-883499B61C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2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2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3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73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616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0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2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6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6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5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4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7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0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4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8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8D80B-DB71-4988-842B-12403EEE7EDD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7F5B49-570C-4711-86A9-9FC4F03A2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6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Bahnschrift" panose="020B0502040204020203" pitchFamily="34" charset="0"/>
              </a:rPr>
              <a:t>MST Shirt Presentation Denim &amp; Non denim</a:t>
            </a:r>
            <a:endParaRPr lang="en-US" sz="7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0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5469" y="95003"/>
            <a:ext cx="3812580" cy="42513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: 719M36	</a:t>
            </a:r>
          </a:p>
          <a:p>
            <a:r>
              <a:rPr lang="en-US" dirty="0"/>
              <a:t>Fabric Composition		: 100% Polyester Dobby Print-102GSM		</a:t>
            </a:r>
          </a:p>
          <a:p>
            <a:r>
              <a:rPr lang="en-US" dirty="0"/>
              <a:t>Fabric Price				: $ 2.38</a:t>
            </a:r>
          </a:p>
          <a:p>
            <a:r>
              <a:rPr lang="en-US" dirty="0"/>
              <a:t>Wash						: No wash	</a:t>
            </a:r>
          </a:p>
          <a:p>
            <a:r>
              <a:rPr lang="en-US" dirty="0"/>
              <a:t>Garment FOB				: $ 6.88 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664" y="966098"/>
            <a:ext cx="2857758" cy="285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98739" y="148234"/>
            <a:ext cx="3494935" cy="42337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162458</a:t>
            </a:r>
          </a:p>
          <a:p>
            <a:r>
              <a:rPr lang="en-US" dirty="0"/>
              <a:t>Fabric Composition			: 55% LINEN 45% COTTON YD Blend Chambray-118GSM	</a:t>
            </a:r>
          </a:p>
          <a:p>
            <a:r>
              <a:rPr lang="en-US" dirty="0"/>
              <a:t>Fabric Construction			: 56*50/21*21	</a:t>
            </a:r>
          </a:p>
          <a:p>
            <a:r>
              <a:rPr lang="en-US" dirty="0"/>
              <a:t>Fabric Price				: $ 2.24</a:t>
            </a:r>
          </a:p>
          <a:p>
            <a:r>
              <a:rPr lang="en-US" dirty="0"/>
              <a:t>Wash						: 45 MIN ENZYME + SOFTNER	</a:t>
            </a:r>
          </a:p>
          <a:p>
            <a:r>
              <a:rPr lang="en-US" dirty="0"/>
              <a:t>Garment FOB				: $ 5.91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10" y="1651174"/>
            <a:ext cx="2518347" cy="131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94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8845" y="145121"/>
            <a:ext cx="3150936" cy="42012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100082764	</a:t>
            </a:r>
          </a:p>
          <a:p>
            <a:r>
              <a:rPr lang="en-US" dirty="0"/>
              <a:t>Fabric Composition			: 98%Cotton 2%Spandex </a:t>
            </a:r>
            <a:r>
              <a:rPr lang="en-US" dirty="0" err="1"/>
              <a:t>Slub</a:t>
            </a:r>
            <a:r>
              <a:rPr lang="en-US" dirty="0"/>
              <a:t> </a:t>
            </a:r>
            <a:r>
              <a:rPr lang="en-US" dirty="0" err="1"/>
              <a:t>witjh</a:t>
            </a:r>
            <a:r>
              <a:rPr lang="en-US" dirty="0"/>
              <a:t> Print ETI wicking Finish-100GSM</a:t>
            </a:r>
          </a:p>
          <a:p>
            <a:r>
              <a:rPr lang="en-US" dirty="0"/>
              <a:t>Fabric Construction			: 72*56/40+16SB*40+16SB	</a:t>
            </a:r>
          </a:p>
          <a:p>
            <a:r>
              <a:rPr lang="en-US" dirty="0"/>
              <a:t>Fabric Price					: $ 2.38	</a:t>
            </a:r>
          </a:p>
          <a:p>
            <a:r>
              <a:rPr lang="en-US" dirty="0"/>
              <a:t>Wash						: Garments wash	</a:t>
            </a:r>
          </a:p>
          <a:p>
            <a:r>
              <a:rPr lang="en-US" dirty="0"/>
              <a:t>Garment FOB				: $ 7.00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10" y="1651174"/>
            <a:ext cx="2518347" cy="131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6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9303" y="118544"/>
            <a:ext cx="3117430" cy="41565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</a:t>
            </a:r>
            <a:r>
              <a:rPr lang="en-US" dirty="0">
                <a:solidFill>
                  <a:schemeClr val="tx1"/>
                </a:solidFill>
              </a:rPr>
              <a:t>100061700</a:t>
            </a:r>
          </a:p>
          <a:p>
            <a:r>
              <a:rPr lang="en-US" dirty="0"/>
              <a:t>Fabric Composition			: 100% Cotton</a:t>
            </a:r>
          </a:p>
          <a:p>
            <a:r>
              <a:rPr lang="en-US" dirty="0"/>
              <a:t>Fabric Construction			: 106*70/40*40</a:t>
            </a:r>
          </a:p>
          <a:p>
            <a:r>
              <a:rPr lang="en-US" dirty="0"/>
              <a:t>Fabric Price				: $ 1.78</a:t>
            </a:r>
          </a:p>
          <a:p>
            <a:r>
              <a:rPr lang="en-US" dirty="0"/>
              <a:t>Wash						: 30 </a:t>
            </a:r>
            <a:r>
              <a:rPr lang="en-US" dirty="0" err="1"/>
              <a:t>Mins</a:t>
            </a:r>
            <a:r>
              <a:rPr lang="en-US" dirty="0"/>
              <a:t> Enzyme + 15 </a:t>
            </a:r>
            <a:r>
              <a:rPr lang="en-US" dirty="0" err="1"/>
              <a:t>Mins</a:t>
            </a:r>
            <a:r>
              <a:rPr lang="en-US" dirty="0"/>
              <a:t> silicon softener</a:t>
            </a:r>
          </a:p>
          <a:p>
            <a:r>
              <a:rPr lang="en-US" dirty="0"/>
              <a:t>Garment FOB				: $ 6.60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10" y="1651174"/>
            <a:ext cx="2518347" cy="131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08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9122839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dirty="0"/>
              <a:t>Style 						: Hanna S/L Blouse</a:t>
            </a:r>
          </a:p>
          <a:p>
            <a:r>
              <a:rPr lang="en-US" dirty="0"/>
              <a:t>Fabric Composition			: 100% Cotton</a:t>
            </a:r>
          </a:p>
          <a:p>
            <a:r>
              <a:rPr lang="en-US" dirty="0"/>
              <a:t>Fabric Construction			: 120x90 /60/1+60/1</a:t>
            </a:r>
          </a:p>
          <a:p>
            <a:r>
              <a:rPr lang="en-US" dirty="0"/>
              <a:t>Fabric Price				: $ 1.95</a:t>
            </a:r>
          </a:p>
          <a:p>
            <a:r>
              <a:rPr lang="en-US" dirty="0"/>
              <a:t>Wash						: Garments Wash + Dry Hand Feel</a:t>
            </a:r>
          </a:p>
          <a:p>
            <a:r>
              <a:rPr lang="en-US" dirty="0"/>
              <a:t>Garment FOB				: $ 5.89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4754024" y="646327"/>
            <a:ext cx="4229952" cy="31724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1" y="1446018"/>
            <a:ext cx="3010689" cy="157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9039712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dirty="0"/>
              <a:t>Style 						: Helen Blouse</a:t>
            </a:r>
          </a:p>
          <a:p>
            <a:r>
              <a:rPr lang="en-US" dirty="0"/>
              <a:t>Fabric Composition			: 100% Cotton</a:t>
            </a:r>
          </a:p>
          <a:p>
            <a:r>
              <a:rPr lang="en-US" dirty="0"/>
              <a:t>Fabric Construction			: 120x90 /60/1+60/1</a:t>
            </a:r>
          </a:p>
          <a:p>
            <a:r>
              <a:rPr lang="en-US" dirty="0"/>
              <a:t>Fabric Price				: $ 1.95</a:t>
            </a:r>
          </a:p>
          <a:p>
            <a:r>
              <a:rPr lang="en-US" dirty="0"/>
              <a:t>Wash						: Garments Wash + Dry Hand Feel</a:t>
            </a:r>
          </a:p>
          <a:p>
            <a:r>
              <a:rPr lang="en-US" dirty="0"/>
              <a:t>Garment FOB				: $ 6.10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4680912" y="609109"/>
            <a:ext cx="4329203" cy="32469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1" y="1446018"/>
            <a:ext cx="3010689" cy="157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4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8739" y="155809"/>
            <a:ext cx="3567082" cy="42024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Pablo popover shirt 	</a:t>
            </a:r>
          </a:p>
          <a:p>
            <a:r>
              <a:rPr lang="en-US" dirty="0"/>
              <a:t>Fabric Composition			: 100% cotton 	</a:t>
            </a:r>
          </a:p>
          <a:p>
            <a:r>
              <a:rPr lang="en-US" dirty="0"/>
              <a:t>Fabric Construction			: 128X80 / 30X30 	</a:t>
            </a:r>
          </a:p>
          <a:p>
            <a:r>
              <a:rPr lang="en-US" dirty="0"/>
              <a:t>Fabric Price				: $ 2.15	</a:t>
            </a:r>
          </a:p>
          <a:p>
            <a:r>
              <a:rPr lang="en-US" dirty="0"/>
              <a:t>Wash						: Garment Wash	</a:t>
            </a:r>
          </a:p>
          <a:p>
            <a:r>
              <a:rPr lang="en-US" dirty="0"/>
              <a:t>Garment FOB				: $ 6.20		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76" y="1470484"/>
            <a:ext cx="3010689" cy="157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37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2299" y="118753"/>
            <a:ext cx="2727450" cy="41682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739F21	</a:t>
            </a:r>
          </a:p>
          <a:p>
            <a:r>
              <a:rPr lang="en-US" dirty="0"/>
              <a:t>Fabric Composition			: 100% Cotton Twill-105GSM	</a:t>
            </a:r>
          </a:p>
          <a:p>
            <a:r>
              <a:rPr lang="en-US" dirty="0"/>
              <a:t>Fabric Construction			: 20*20/70*56-2/2	</a:t>
            </a:r>
          </a:p>
          <a:p>
            <a:r>
              <a:rPr lang="en-US" dirty="0"/>
              <a:t>Fabric Price				: $ 2.28	</a:t>
            </a:r>
          </a:p>
          <a:p>
            <a:r>
              <a:rPr lang="en-US" dirty="0"/>
              <a:t>Wash						: No wash	</a:t>
            </a:r>
          </a:p>
          <a:p>
            <a:r>
              <a:rPr lang="en-US" dirty="0"/>
              <a:t>Garment FOB				: $ 6.72 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664" y="966098"/>
            <a:ext cx="2857758" cy="285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62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1661" y="106877"/>
            <a:ext cx="3227889" cy="42513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Cage Easy Iron Shirt</a:t>
            </a:r>
          </a:p>
          <a:p>
            <a:r>
              <a:rPr lang="en-US" dirty="0"/>
              <a:t>Fabric Composition			: 65% Polyester 35% Cotton	</a:t>
            </a:r>
          </a:p>
          <a:p>
            <a:r>
              <a:rPr lang="en-US" dirty="0"/>
              <a:t>Fabric Construction			: 110X76/45X45	</a:t>
            </a:r>
          </a:p>
          <a:p>
            <a:r>
              <a:rPr lang="en-US" dirty="0"/>
              <a:t>Fabric Price				: $ 1.25</a:t>
            </a:r>
          </a:p>
          <a:p>
            <a:r>
              <a:rPr lang="en-US" dirty="0"/>
              <a:t>Wash						: Non Wash</a:t>
            </a:r>
          </a:p>
          <a:p>
            <a:r>
              <a:rPr lang="en-US" dirty="0"/>
              <a:t>Garment FOB				: $ 4.17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1" y="1446018"/>
            <a:ext cx="3010689" cy="157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55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9122839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dirty="0"/>
              <a:t>Style 						: Martin Mandarin Shirt</a:t>
            </a:r>
          </a:p>
          <a:p>
            <a:r>
              <a:rPr lang="en-US" dirty="0"/>
              <a:t>Fabric Composition			: 100% Organic Cotton, Dobby	</a:t>
            </a:r>
          </a:p>
          <a:p>
            <a:r>
              <a:rPr lang="en-US" dirty="0"/>
              <a:t>Fabric Construction			: 30x30/96x72</a:t>
            </a:r>
          </a:p>
          <a:p>
            <a:r>
              <a:rPr lang="en-US" dirty="0"/>
              <a:t>Fabric Price				: $ 1.95</a:t>
            </a:r>
          </a:p>
          <a:p>
            <a:r>
              <a:rPr lang="en-US" dirty="0"/>
              <a:t>Wash						: Garments Wash + Dry Hand Feel</a:t>
            </a:r>
          </a:p>
          <a:p>
            <a:r>
              <a:rPr lang="en-US" dirty="0"/>
              <a:t>Garment FOB				: $ 5.09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08" y="130628"/>
            <a:ext cx="4268190" cy="42681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1" y="1446018"/>
            <a:ext cx="3010689" cy="157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0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9632" y="134018"/>
            <a:ext cx="3022290" cy="41410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100026277</a:t>
            </a:r>
          </a:p>
          <a:p>
            <a:r>
              <a:rPr lang="en-US" dirty="0"/>
              <a:t>Fabric Composition			: 100%Cotton Y/D Twill Check + Face Peach 'Z'2/2-116GMS	</a:t>
            </a:r>
          </a:p>
          <a:p>
            <a:r>
              <a:rPr lang="en-US" dirty="0"/>
              <a:t>Fabric Construction			: 110*90/40*40	</a:t>
            </a:r>
          </a:p>
          <a:p>
            <a:r>
              <a:rPr lang="en-US" dirty="0"/>
              <a:t>Fabric Price					: $ 2.02	</a:t>
            </a:r>
          </a:p>
          <a:p>
            <a:r>
              <a:rPr lang="en-US" dirty="0"/>
              <a:t>Wash						: 30 </a:t>
            </a:r>
            <a:r>
              <a:rPr lang="en-US" dirty="0" err="1"/>
              <a:t>Mins</a:t>
            </a:r>
            <a:r>
              <a:rPr lang="en-US" dirty="0"/>
              <a:t> Garments wash + Softener	</a:t>
            </a:r>
          </a:p>
          <a:p>
            <a:r>
              <a:rPr lang="en-US" dirty="0"/>
              <a:t>Garment FOB				: $ 6.88		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10" y="1651174"/>
            <a:ext cx="2518347" cy="131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1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6091" y="95003"/>
            <a:ext cx="3426641" cy="42537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173421</a:t>
            </a:r>
          </a:p>
          <a:p>
            <a:r>
              <a:rPr lang="en-US" dirty="0"/>
              <a:t>Fabric Composition			: 100% Cotton	Twill Denim</a:t>
            </a:r>
          </a:p>
          <a:p>
            <a:r>
              <a:rPr lang="en-US" dirty="0"/>
              <a:t>Fabric Construction			: 118*66/32*32	</a:t>
            </a:r>
          </a:p>
          <a:p>
            <a:r>
              <a:rPr lang="en-US" dirty="0"/>
              <a:t>Fabric Price				: $ 2.70</a:t>
            </a:r>
          </a:p>
          <a:p>
            <a:r>
              <a:rPr lang="en-US" dirty="0"/>
              <a:t>Wash						: Standard wash with softener</a:t>
            </a:r>
          </a:p>
          <a:p>
            <a:r>
              <a:rPr lang="en-US" dirty="0"/>
              <a:t>Garment FOB				: $ 7.06		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10" y="1651174"/>
            <a:ext cx="2518347" cy="131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9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5351" y="142503"/>
            <a:ext cx="3183227" cy="42513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100003087 	</a:t>
            </a:r>
          </a:p>
          <a:p>
            <a:r>
              <a:rPr lang="en-US" dirty="0"/>
              <a:t>Fabric Composition			: 100%Cotton Y/D Indigo Check—160GSM	</a:t>
            </a:r>
          </a:p>
          <a:p>
            <a:r>
              <a:rPr lang="en-US" dirty="0"/>
              <a:t>Fabric Construction			: 68*54/21*21	</a:t>
            </a:r>
          </a:p>
          <a:p>
            <a:r>
              <a:rPr lang="en-US" dirty="0"/>
              <a:t>Fabric Price				: $ 2.25	</a:t>
            </a:r>
          </a:p>
          <a:p>
            <a:r>
              <a:rPr lang="en-US" dirty="0"/>
              <a:t>Wash						: 15 </a:t>
            </a:r>
            <a:r>
              <a:rPr lang="en-US" dirty="0" err="1"/>
              <a:t>Mins</a:t>
            </a:r>
            <a:r>
              <a:rPr lang="en-US" dirty="0"/>
              <a:t> Bleach wash with Softener	</a:t>
            </a:r>
          </a:p>
          <a:p>
            <a:r>
              <a:rPr lang="en-US" dirty="0"/>
              <a:t>Garment FOB				: $ 6.38	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10" y="1651174"/>
            <a:ext cx="2518347" cy="131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3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691" y="4642338"/>
            <a:ext cx="7924801" cy="2090686"/>
          </a:xfrm>
          <a:ln w="76200"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/>
              <a:t>Style 						:	</a:t>
            </a:r>
          </a:p>
          <a:p>
            <a:r>
              <a:rPr lang="en-US" dirty="0"/>
              <a:t>Fabric Composition			:	</a:t>
            </a:r>
          </a:p>
          <a:p>
            <a:r>
              <a:rPr lang="en-US" dirty="0"/>
              <a:t>Fabric Construction			:	</a:t>
            </a:r>
          </a:p>
          <a:p>
            <a:r>
              <a:rPr lang="en-US" dirty="0"/>
              <a:t>Fabric Price					:	</a:t>
            </a:r>
          </a:p>
          <a:p>
            <a:r>
              <a:rPr lang="en-US" dirty="0"/>
              <a:t>Wash						:	</a:t>
            </a:r>
          </a:p>
          <a:p>
            <a:r>
              <a:rPr lang="en-US" dirty="0"/>
              <a:t>Garment FOB				:	</a:t>
            </a:r>
          </a:p>
          <a:p>
            <a:r>
              <a:rPr lang="en-US" dirty="0"/>
              <a:t>Price Ticket Price				:	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2656" y="95003"/>
            <a:ext cx="4239491" cy="42394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113691" y="4642338"/>
            <a:ext cx="9087213" cy="2090686"/>
          </a:xfrm>
          <a:prstGeom prst="rect">
            <a:avLst/>
          </a:prstGeom>
          <a:ln w="76200" cap="rnd" cmpd="sng" algn="ctr">
            <a:solidFill>
              <a:schemeClr val="accent2"/>
            </a:solidFill>
            <a:prstDash val="solid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Style 						: 100016260 	</a:t>
            </a:r>
          </a:p>
          <a:p>
            <a:r>
              <a:rPr lang="en-US" dirty="0"/>
              <a:t>Fabric Composition			: 100%Cotton Y/D Chambray-120GSM	</a:t>
            </a:r>
          </a:p>
          <a:p>
            <a:r>
              <a:rPr lang="en-US" dirty="0"/>
              <a:t>Fabric Construction			: 82*54/30*20	</a:t>
            </a:r>
          </a:p>
          <a:p>
            <a:r>
              <a:rPr lang="en-US" dirty="0"/>
              <a:t>Fabric Price				: $ 1.90	</a:t>
            </a:r>
          </a:p>
          <a:p>
            <a:r>
              <a:rPr lang="en-US" dirty="0"/>
              <a:t>Wash						: Acid Wash	</a:t>
            </a:r>
          </a:p>
          <a:p>
            <a:r>
              <a:rPr lang="en-US" dirty="0"/>
              <a:t>Garment FOB				: $ 6.70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10" y="1651174"/>
            <a:ext cx="2518347" cy="131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5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1415</TotalTime>
  <Words>1528</Words>
  <Application>Microsoft Office PowerPoint</Application>
  <PresentationFormat>Widescreen</PresentationFormat>
  <Paragraphs>161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Bahnschrift</vt:lpstr>
      <vt:lpstr>Calibri</vt:lpstr>
      <vt:lpstr>Trebuchet MS</vt:lpstr>
      <vt:lpstr>Wingdings 3</vt:lpstr>
      <vt:lpstr>Facet</vt:lpstr>
      <vt:lpstr>MST Shirt Presentation Denim &amp; Non denim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C&amp;A</dc:title>
  <dc:creator>Ahnaf Jawad</dc:creator>
  <cp:lastModifiedBy>Rajin</cp:lastModifiedBy>
  <cp:revision>207</cp:revision>
  <dcterms:created xsi:type="dcterms:W3CDTF">2018-06-03T07:33:30Z</dcterms:created>
  <dcterms:modified xsi:type="dcterms:W3CDTF">2025-04-18T18:46:37Z</dcterms:modified>
</cp:coreProperties>
</file>